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3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4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278" r:id="rId23"/>
    <p:sldId id="279" r:id="rId24"/>
    <p:sldId id="280" r:id="rId25"/>
    <p:sldId id="311" r:id="rId26"/>
    <p:sldId id="312" r:id="rId27"/>
    <p:sldId id="313" r:id="rId28"/>
    <p:sldId id="314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1" r:id="rId39"/>
    <p:sldId id="333" r:id="rId40"/>
    <p:sldId id="334" r:id="rId41"/>
    <p:sldId id="332" r:id="rId42"/>
    <p:sldId id="346" r:id="rId43"/>
    <p:sldId id="328" r:id="rId44"/>
    <p:sldId id="329" r:id="rId45"/>
    <p:sldId id="315" r:id="rId46"/>
    <p:sldId id="316" r:id="rId47"/>
    <p:sldId id="319" r:id="rId48"/>
    <p:sldId id="341" r:id="rId49"/>
    <p:sldId id="335" r:id="rId50"/>
    <p:sldId id="336" r:id="rId51"/>
    <p:sldId id="337" r:id="rId52"/>
    <p:sldId id="338" r:id="rId53"/>
    <p:sldId id="339" r:id="rId54"/>
    <p:sldId id="340" r:id="rId55"/>
    <p:sldId id="317" r:id="rId56"/>
    <p:sldId id="318" r:id="rId57"/>
    <p:sldId id="294" r:id="rId58"/>
    <p:sldId id="343" r:id="rId59"/>
    <p:sldId id="345" r:id="rId60"/>
    <p:sldId id="344" r:id="rId61"/>
    <p:sldId id="3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86" autoAdjust="0"/>
    <p:restoredTop sz="93634" autoAdjust="0"/>
  </p:normalViewPr>
  <p:slideViewPr>
    <p:cSldViewPr>
      <p:cViewPr>
        <p:scale>
          <a:sx n="66" d="100"/>
          <a:sy n="66" d="100"/>
        </p:scale>
        <p:origin x="330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/>
              <a:t>Interação Homem-Máquina (ANDRE; DINATA, 2018; ALENCAR et al., 2019a; ALENCAR et al., 2019b)</a:t>
            </a:r>
          </a:p>
          <a:p>
            <a:pPr lvl="1"/>
            <a:r>
              <a:rPr lang="pt-BR" dirty="0"/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Primeiro trabalho (SANTOS, 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Segundo Trabalho (SILVEIRA, 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(ARRATIA-MARTINEZ; PADRÓN; TORRES, 2021; MIRANDA; REY; ROBLES, 2012; PIECHOWIAK; LAMIH, 2004; BURKE et al., 2000)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(ARRATIA-MARTINEZ; PADRÓN; TORRES, 2021)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/>
              <a:t>Documentos oficiais (UENF, 2002; UENF; CONSUNI, 2023; UENF; CONSUNI, 2006; UENF, 2012; UENF et al., 2019; UENF; PROGRAD, 2019; UENF, 2005; UENF, 2015b; UENF, 2022; UENF, 2015a)</a:t>
            </a:r>
          </a:p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 – (3.1)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4.1: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 – (4.1)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86995B-CA9B-CD9D-EA0A-366937E6FEE5}"/>
              </a:ext>
            </a:extLst>
          </p:cNvPr>
          <p:cNvSpPr txBox="1"/>
          <p:nvPr/>
        </p:nvSpPr>
        <p:spPr>
          <a:xfrm>
            <a:off x="3575972" y="989645"/>
            <a:ext cx="828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7 – (4.3) diagrama conceitual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BE718-B1D1-9BED-20FC-D71718A9DF5E}"/>
              </a:ext>
            </a:extLst>
          </p:cNvPr>
          <p:cNvSpPr txBox="1"/>
          <p:nvPr/>
        </p:nvSpPr>
        <p:spPr>
          <a:xfrm>
            <a:off x="4864640" y="629641"/>
            <a:ext cx="701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8 – (5.1) Andamento do aluno no Sistema Acadêmico</a:t>
            </a:r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33" y="1207114"/>
            <a:ext cx="3977167" cy="28282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833" y="4029792"/>
            <a:ext cx="3977167" cy="28282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66" y="1207114"/>
            <a:ext cx="3977168" cy="28282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66" y="4029792"/>
            <a:ext cx="3977167" cy="28282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B06276-50AD-F68E-E56F-D13D816CA306}"/>
              </a:ext>
            </a:extLst>
          </p:cNvPr>
          <p:cNvSpPr txBox="1"/>
          <p:nvPr/>
        </p:nvSpPr>
        <p:spPr>
          <a:xfrm>
            <a:off x="4237666" y="543452"/>
            <a:ext cx="79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 – (5.6, 5.8, 5.9, 5.10) Protótipos de páginas: turmas, professores, salas e disciplinas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5" y="5139019"/>
            <a:ext cx="4943475" cy="1600200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Stack</a:t>
            </a:r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00" y="790838"/>
            <a:ext cx="8057400" cy="409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45935" y="4492688"/>
            <a:ext cx="503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10 – (5.11) Recursos usados para o desenvolvimento do sistema</a:t>
            </a:r>
          </a:p>
        </p:txBody>
      </p: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48" y="1178975"/>
            <a:ext cx="6619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78" y="3654003"/>
            <a:ext cx="8060330" cy="31661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6" y="625053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37" y="-171040"/>
            <a:ext cx="3111845" cy="31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91" y="90897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BC2B8-30B1-D871-8B5E-5C381916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80" y="1523035"/>
            <a:ext cx="7757554" cy="51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1223022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228110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223022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5" y="2071989"/>
            <a:ext cx="4981526" cy="4266411"/>
            <a:chOff x="2560318" y="1031719"/>
            <a:chExt cx="4981526" cy="426641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60318" y="1031719"/>
              <a:ext cx="49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(2.6)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25" y="1223022"/>
            <a:ext cx="8282350" cy="30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223022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535369-411C-F1E2-A79B-71F005DA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38" y="2798993"/>
            <a:ext cx="8082862" cy="25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9E5DA01-2528-2A70-C49C-826C75AC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7737" y="2348989"/>
            <a:ext cx="5398327" cy="4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3" y="1976073"/>
            <a:ext cx="5825997" cy="4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08" y="682750"/>
            <a:ext cx="8487391" cy="61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25" y="548968"/>
            <a:ext cx="5505375" cy="630903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36" y="1223022"/>
            <a:ext cx="8967064" cy="563497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9" y="682750"/>
            <a:ext cx="7136734" cy="617524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52" y="728970"/>
            <a:ext cx="7230748" cy="612903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08" y="682750"/>
            <a:ext cx="6544192" cy="617524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92" y="654149"/>
            <a:ext cx="5961708" cy="62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(PIERRE; FAIRLEY; SOCIETY,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2019b)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2643</TotalTime>
  <Words>5035</Words>
  <Application>Microsoft Office PowerPoint</Application>
  <PresentationFormat>Widescreen</PresentationFormat>
  <Paragraphs>470</Paragraphs>
  <Slides>61</Slides>
  <Notes>1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4.1: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120</cp:revision>
  <dcterms:created xsi:type="dcterms:W3CDTF">2023-05-30T00:17:32Z</dcterms:created>
  <dcterms:modified xsi:type="dcterms:W3CDTF">2024-05-24T02:52:55Z</dcterms:modified>
</cp:coreProperties>
</file>